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2" r:id="rId6"/>
    <p:sldId id="296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311" r:id="rId17"/>
    <p:sldId id="276" r:id="rId18"/>
    <p:sldId id="299" r:id="rId19"/>
    <p:sldId id="300" r:id="rId20"/>
    <p:sldId id="301" r:id="rId21"/>
    <p:sldId id="298" r:id="rId22"/>
    <p:sldId id="277" r:id="rId23"/>
    <p:sldId id="302" r:id="rId24"/>
    <p:sldId id="303" r:id="rId25"/>
    <p:sldId id="304" r:id="rId26"/>
    <p:sldId id="305" r:id="rId27"/>
    <p:sldId id="279" r:id="rId28"/>
    <p:sldId id="280" r:id="rId29"/>
    <p:sldId id="306" r:id="rId30"/>
    <p:sldId id="309" r:id="rId31"/>
    <p:sldId id="308" r:id="rId32"/>
    <p:sldId id="307" r:id="rId33"/>
    <p:sldId id="310" r:id="rId34"/>
    <p:sldId id="273" r:id="rId35"/>
    <p:sldId id="312" r:id="rId36"/>
    <p:sldId id="313" r:id="rId37"/>
    <p:sldId id="314" r:id="rId38"/>
    <p:sldId id="315" r:id="rId39"/>
    <p:sldId id="316" r:id="rId40"/>
    <p:sldId id="317" r:id="rId41"/>
    <p:sldId id="282" r:id="rId42"/>
    <p:sldId id="283" r:id="rId43"/>
    <p:sldId id="284" r:id="rId44"/>
    <p:sldId id="285" r:id="rId45"/>
    <p:sldId id="286" r:id="rId46"/>
    <p:sldId id="287" r:id="rId47"/>
    <p:sldId id="322" r:id="rId48"/>
    <p:sldId id="319" r:id="rId49"/>
    <p:sldId id="326" r:id="rId50"/>
    <p:sldId id="328" r:id="rId51"/>
    <p:sldId id="327" r:id="rId52"/>
    <p:sldId id="329" r:id="rId53"/>
    <p:sldId id="369" r:id="rId54"/>
    <p:sldId id="330" r:id="rId55"/>
    <p:sldId id="370" r:id="rId56"/>
    <p:sldId id="331" r:id="rId57"/>
    <p:sldId id="333" r:id="rId58"/>
    <p:sldId id="321" r:id="rId59"/>
    <p:sldId id="334" r:id="rId60"/>
    <p:sldId id="337" r:id="rId61"/>
    <p:sldId id="338" r:id="rId62"/>
    <p:sldId id="342" r:id="rId63"/>
    <p:sldId id="340" r:id="rId64"/>
    <p:sldId id="341" r:id="rId65"/>
    <p:sldId id="343" r:id="rId66"/>
    <p:sldId id="318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62" r:id="rId80"/>
    <p:sldId id="364" r:id="rId81"/>
    <p:sldId id="359" r:id="rId82"/>
    <p:sldId id="363" r:id="rId83"/>
    <p:sldId id="345" r:id="rId84"/>
    <p:sldId id="291" r:id="rId85"/>
    <p:sldId id="371" r:id="rId86"/>
    <p:sldId id="292" r:id="rId87"/>
    <p:sldId id="372" r:id="rId88"/>
    <p:sldId id="373" r:id="rId89"/>
    <p:sldId id="374" r:id="rId90"/>
    <p:sldId id="375" r:id="rId91"/>
    <p:sldId id="294" r:id="rId92"/>
    <p:sldId id="295" r:id="rId93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95"/>
      <p:bold r:id="rId96"/>
      <p:italic r:id="rId97"/>
      <p:boldItalic r:id="rId98"/>
    </p:embeddedFont>
    <p:embeddedFont>
      <p:font typeface="IBM Plex Serif" panose="02060503050406000203" pitchFamily="18" charset="0"/>
      <p:regular r:id="rId99"/>
      <p:bold r:id="rId100"/>
      <p:italic r:id="rId101"/>
      <p:boldItalic r:id="rId102"/>
    </p:embeddedFont>
    <p:embeddedFont>
      <p:font typeface="IBM Plex Serif SemiBold" panose="02060703050406000203" pitchFamily="18" charset="0"/>
      <p:regular r:id="rId103"/>
      <p:bold r:id="rId104"/>
      <p:italic r:id="rId105"/>
      <p:boldItalic r:id="rId106"/>
    </p:embeddedFont>
    <p:embeddedFont>
      <p:font typeface="Merriweather" panose="00000500000000000000" pitchFamily="2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1059D-4F10-4A88-9C2A-0CBC8F46634B}" v="29" dt="2023-01-24T04:41:1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245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7131059D-4F10-4A88-9C2A-0CBC8F46634B}"/>
    <pc:docChg chg="undo redo custSel addSld delSld modSld sldOrd">
      <pc:chgData name="Gabriel Leitão" userId="4cc93afe0794efcc" providerId="LiveId" clId="{7131059D-4F10-4A88-9C2A-0CBC8F46634B}" dt="2023-01-24T05:15:39.157" v="2084" actId="20577"/>
      <pc:docMkLst>
        <pc:docMk/>
      </pc:docMkLst>
      <pc:sldChg chg="addSp delSp modSp mod setBg">
        <pc:chgData name="Gabriel Leitão" userId="4cc93afe0794efcc" providerId="LiveId" clId="{7131059D-4F10-4A88-9C2A-0CBC8F46634B}" dt="2023-01-24T05:02:23.645" v="1371" actId="20577"/>
        <pc:sldMkLst>
          <pc:docMk/>
          <pc:sldMk cId="0" sldId="292"/>
        </pc:sldMkLst>
        <pc:spChg chg="add del mod">
          <ac:chgData name="Gabriel Leitão" userId="4cc93afe0794efcc" providerId="LiveId" clId="{7131059D-4F10-4A88-9C2A-0CBC8F46634B}" dt="2023-01-24T04:39:35.255" v="562" actId="21"/>
          <ac:spMkLst>
            <pc:docMk/>
            <pc:sldMk cId="0" sldId="292"/>
            <ac:spMk id="3" creationId="{75D36817-D9D6-02CC-E781-E31C16D6841C}"/>
          </ac:spMkLst>
        </pc:spChg>
        <pc:spChg chg="add del mod">
          <ac:chgData name="Gabriel Leitão" userId="4cc93afe0794efcc" providerId="LiveId" clId="{7131059D-4F10-4A88-9C2A-0CBC8F46634B}" dt="2023-01-24T04:39:35.255" v="562" actId="21"/>
          <ac:spMkLst>
            <pc:docMk/>
            <pc:sldMk cId="0" sldId="292"/>
            <ac:spMk id="5" creationId="{12CB3A29-DCE9-21E6-114B-BA9FD9F19B02}"/>
          </ac:spMkLst>
        </pc:spChg>
        <pc:spChg chg="add del mod">
          <ac:chgData name="Gabriel Leitão" userId="4cc93afe0794efcc" providerId="LiveId" clId="{7131059D-4F10-4A88-9C2A-0CBC8F46634B}" dt="2023-01-24T04:39:39.938" v="564" actId="1076"/>
          <ac:spMkLst>
            <pc:docMk/>
            <pc:sldMk cId="0" sldId="292"/>
            <ac:spMk id="593" creationId="{00000000-0000-0000-0000-000000000000}"/>
          </ac:spMkLst>
        </pc:spChg>
        <pc:spChg chg="add del mod">
          <ac:chgData name="Gabriel Leitão" userId="4cc93afe0794efcc" providerId="LiveId" clId="{7131059D-4F10-4A88-9C2A-0CBC8F46634B}" dt="2023-01-24T05:02:23.645" v="1371" actId="20577"/>
          <ac:spMkLst>
            <pc:docMk/>
            <pc:sldMk cId="0" sldId="292"/>
            <ac:spMk id="595" creationId="{00000000-0000-0000-0000-000000000000}"/>
          </ac:spMkLst>
        </pc:spChg>
      </pc:sldChg>
      <pc:sldChg chg="del">
        <pc:chgData name="Gabriel Leitão" userId="4cc93afe0794efcc" providerId="LiveId" clId="{7131059D-4F10-4A88-9C2A-0CBC8F46634B}" dt="2023-01-24T05:02:40.781" v="1372" actId="47"/>
        <pc:sldMkLst>
          <pc:docMk/>
          <pc:sldMk cId="0" sldId="293"/>
        </pc:sldMkLst>
      </pc:sldChg>
      <pc:sldChg chg="addSp delSp modSp del mod">
        <pc:chgData name="Gabriel Leitão" userId="4cc93afe0794efcc" providerId="LiveId" clId="{7131059D-4F10-4A88-9C2A-0CBC8F46634B}" dt="2023-01-24T04:41:32.802" v="572" actId="47"/>
        <pc:sldMkLst>
          <pc:docMk/>
          <pc:sldMk cId="2440173506" sldId="324"/>
        </pc:sldMkLst>
        <pc:spChg chg="add del mod">
          <ac:chgData name="Gabriel Leitão" userId="4cc93afe0794efcc" providerId="LiveId" clId="{7131059D-4F10-4A88-9C2A-0CBC8F46634B}" dt="2023-01-24T04:39:17.878" v="554"/>
          <ac:spMkLst>
            <pc:docMk/>
            <pc:sldMk cId="2440173506" sldId="324"/>
            <ac:spMk id="8" creationId="{826A20F7-AE83-C26B-0019-C13F594283EF}"/>
          </ac:spMkLst>
        </pc:spChg>
        <pc:spChg chg="add del mod">
          <ac:chgData name="Gabriel Leitão" userId="4cc93afe0794efcc" providerId="LiveId" clId="{7131059D-4F10-4A88-9C2A-0CBC8F46634B}" dt="2023-01-24T04:39:24.500" v="556"/>
          <ac:spMkLst>
            <pc:docMk/>
            <pc:sldMk cId="2440173506" sldId="324"/>
            <ac:spMk id="9" creationId="{B747BBE4-95E7-6514-5ED3-2363AACEFCC2}"/>
          </ac:spMkLst>
        </pc:spChg>
        <pc:spChg chg="add del mod">
          <ac:chgData name="Gabriel Leitão" userId="4cc93afe0794efcc" providerId="LiveId" clId="{7131059D-4F10-4A88-9C2A-0CBC8F46634B}" dt="2023-01-24T04:39:24.500" v="556"/>
          <ac:spMkLst>
            <pc:docMk/>
            <pc:sldMk cId="2440173506" sldId="324"/>
            <ac:spMk id="10" creationId="{1EF2F949-C20F-1481-519B-DB535F1DDA6E}"/>
          </ac:spMkLst>
        </pc:spChg>
        <pc:spChg chg="add del">
          <ac:chgData name="Gabriel Leitão" userId="4cc93afe0794efcc" providerId="LiveId" clId="{7131059D-4F10-4A88-9C2A-0CBC8F46634B}" dt="2023-01-24T04:39:29.323" v="558" actId="22"/>
          <ac:spMkLst>
            <pc:docMk/>
            <pc:sldMk cId="2440173506" sldId="324"/>
            <ac:spMk id="12" creationId="{F4C17429-A41D-B0E9-0165-F2B07C12A023}"/>
          </ac:spMkLst>
        </pc:spChg>
        <pc:spChg chg="add del mod">
          <ac:chgData name="Gabriel Leitão" userId="4cc93afe0794efcc" providerId="LiveId" clId="{7131059D-4F10-4A88-9C2A-0CBC8F46634B}" dt="2023-01-24T04:39:34.890" v="561"/>
          <ac:spMkLst>
            <pc:docMk/>
            <pc:sldMk cId="2440173506" sldId="324"/>
            <ac:spMk id="13" creationId="{8CF63F78-088B-252B-2782-FF3E8B6D45F5}"/>
          </ac:spMkLst>
        </pc:spChg>
        <pc:spChg chg="add del mod">
          <ac:chgData name="Gabriel Leitão" userId="4cc93afe0794efcc" providerId="LiveId" clId="{7131059D-4F10-4A88-9C2A-0CBC8F46634B}" dt="2023-01-24T04:39:34.890" v="561"/>
          <ac:spMkLst>
            <pc:docMk/>
            <pc:sldMk cId="2440173506" sldId="324"/>
            <ac:spMk id="14" creationId="{B9652041-B05D-9239-C113-10F1009F9464}"/>
          </ac:spMkLst>
        </pc:spChg>
      </pc:sldChg>
      <pc:sldChg chg="ord">
        <pc:chgData name="Gabriel Leitão" userId="4cc93afe0794efcc" providerId="LiveId" clId="{7131059D-4F10-4A88-9C2A-0CBC8F46634B}" dt="2023-01-24T03:32:08.283" v="3" actId="20578"/>
        <pc:sldMkLst>
          <pc:docMk/>
          <pc:sldMk cId="1525311111" sldId="327"/>
        </pc:sldMkLst>
      </pc:sldChg>
      <pc:sldChg chg="addSp delSp modSp mod">
        <pc:chgData name="Gabriel Leitão" userId="4cc93afe0794efcc" providerId="LiveId" clId="{7131059D-4F10-4A88-9C2A-0CBC8F46634B}" dt="2023-01-24T03:35:19.869" v="31" actId="1076"/>
        <pc:sldMkLst>
          <pc:docMk/>
          <pc:sldMk cId="3098310564" sldId="330"/>
        </pc:sldMkLst>
        <pc:graphicFrameChg chg="add mod modGraphic">
          <ac:chgData name="Gabriel Leitão" userId="4cc93afe0794efcc" providerId="LiveId" clId="{7131059D-4F10-4A88-9C2A-0CBC8F46634B}" dt="2023-01-24T03:35:19.869" v="31" actId="1076"/>
          <ac:graphicFrameMkLst>
            <pc:docMk/>
            <pc:sldMk cId="3098310564" sldId="330"/>
            <ac:graphicFrameMk id="11" creationId="{264EA9DB-1E33-EBF7-67CE-2387E1CE1A58}"/>
          </ac:graphicFrameMkLst>
        </pc:graphicFrameChg>
        <pc:picChg chg="del">
          <ac:chgData name="Gabriel Leitão" userId="4cc93afe0794efcc" providerId="LiveId" clId="{7131059D-4F10-4A88-9C2A-0CBC8F46634B}" dt="2023-01-24T03:33:41.461" v="21" actId="478"/>
          <ac:picMkLst>
            <pc:docMk/>
            <pc:sldMk cId="3098310564" sldId="330"/>
            <ac:picMk id="8" creationId="{A43FC1D7-64D4-072F-0384-630C93F6B543}"/>
          </ac:picMkLst>
        </pc:picChg>
        <pc:picChg chg="del">
          <ac:chgData name="Gabriel Leitão" userId="4cc93afe0794efcc" providerId="LiveId" clId="{7131059D-4F10-4A88-9C2A-0CBC8F46634B}" dt="2023-01-24T03:33:41.461" v="21" actId="478"/>
          <ac:picMkLst>
            <pc:docMk/>
            <pc:sldMk cId="3098310564" sldId="330"/>
            <ac:picMk id="10" creationId="{0EFFE295-8FE4-5AB2-E896-6B9585F88C7F}"/>
          </ac:picMkLst>
        </pc:picChg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868427271" sldId="332"/>
        </pc:sldMkLst>
      </pc:sldChg>
      <pc:sldChg chg="modAnim">
        <pc:chgData name="Gabriel Leitão" userId="4cc93afe0794efcc" providerId="LiveId" clId="{7131059D-4F10-4A88-9C2A-0CBC8F46634B}" dt="2023-01-24T04:06:34.747" v="32"/>
        <pc:sldMkLst>
          <pc:docMk/>
          <pc:sldMk cId="2728627300" sldId="334"/>
        </pc:sldMkLst>
      </pc:sldChg>
      <pc:sldChg chg="del">
        <pc:chgData name="Gabriel Leitão" userId="4cc93afe0794efcc" providerId="LiveId" clId="{7131059D-4F10-4A88-9C2A-0CBC8F46634B}" dt="2023-01-24T04:07:42.920" v="35" actId="47"/>
        <pc:sldMkLst>
          <pc:docMk/>
          <pc:sldMk cId="409986100" sldId="335"/>
        </pc:sldMkLst>
      </pc:sldChg>
      <pc:sldChg chg="modAnim">
        <pc:chgData name="Gabriel Leitão" userId="4cc93afe0794efcc" providerId="LiveId" clId="{7131059D-4F10-4A88-9C2A-0CBC8F46634B}" dt="2023-01-24T04:07:25.048" v="33"/>
        <pc:sldMkLst>
          <pc:docMk/>
          <pc:sldMk cId="424187560" sldId="337"/>
        </pc:sldMkLst>
      </pc:sldChg>
      <pc:sldChg chg="modAnim">
        <pc:chgData name="Gabriel Leitão" userId="4cc93afe0794efcc" providerId="LiveId" clId="{7131059D-4F10-4A88-9C2A-0CBC8F46634B}" dt="2023-01-24T04:07:30.288" v="34"/>
        <pc:sldMkLst>
          <pc:docMk/>
          <pc:sldMk cId="1805261287" sldId="338"/>
        </pc:sldMkLst>
      </pc:sldChg>
      <pc:sldChg chg="del">
        <pc:chgData name="Gabriel Leitão" userId="4cc93afe0794efcc" providerId="LiveId" clId="{7131059D-4F10-4A88-9C2A-0CBC8F46634B}" dt="2023-01-24T04:07:45.540" v="36" actId="47"/>
        <pc:sldMkLst>
          <pc:docMk/>
          <pc:sldMk cId="204551710" sldId="339"/>
        </pc:sldMkLst>
      </pc:sldChg>
      <pc:sldChg chg="modSp mod">
        <pc:chgData name="Gabriel Leitão" userId="4cc93afe0794efcc" providerId="LiveId" clId="{7131059D-4F10-4A88-9C2A-0CBC8F46634B}" dt="2023-01-24T04:08:17.348" v="41" actId="1035"/>
        <pc:sldMkLst>
          <pc:docMk/>
          <pc:sldMk cId="4146654922" sldId="340"/>
        </pc:sldMkLst>
        <pc:spChg chg="mod">
          <ac:chgData name="Gabriel Leitão" userId="4cc93afe0794efcc" providerId="LiveId" clId="{7131059D-4F10-4A88-9C2A-0CBC8F46634B}" dt="2023-01-24T04:08:17.348" v="41" actId="1035"/>
          <ac:spMkLst>
            <pc:docMk/>
            <pc:sldMk cId="4146654922" sldId="340"/>
            <ac:spMk id="18" creationId="{7DEB74EF-17FB-F615-0E51-6AAECA72929E}"/>
          </ac:spMkLst>
        </pc:spChg>
      </pc:sldChg>
      <pc:sldChg chg="modAnim">
        <pc:chgData name="Gabriel Leitão" userId="4cc93afe0794efcc" providerId="LiveId" clId="{7131059D-4F10-4A88-9C2A-0CBC8F46634B}" dt="2023-01-24T04:09:11.296" v="42"/>
        <pc:sldMkLst>
          <pc:docMk/>
          <pc:sldMk cId="609105547" sldId="344"/>
        </pc:sldMkLst>
      </pc:sldChg>
      <pc:sldChg chg="addSp delSp modSp mod">
        <pc:chgData name="Gabriel Leitão" userId="4cc93afe0794efcc" providerId="LiveId" clId="{7131059D-4F10-4A88-9C2A-0CBC8F46634B}" dt="2023-01-24T04:21:48.013" v="68" actId="1076"/>
        <pc:sldMkLst>
          <pc:docMk/>
          <pc:sldMk cId="3545883745" sldId="345"/>
        </pc:sldMkLst>
        <pc:spChg chg="mod topLvl">
          <ac:chgData name="Gabriel Leitão" userId="4cc93afe0794efcc" providerId="LiveId" clId="{7131059D-4F10-4A88-9C2A-0CBC8F46634B}" dt="2023-01-24T04:21:35.177" v="56" actId="164"/>
          <ac:spMkLst>
            <pc:docMk/>
            <pc:sldMk cId="3545883745" sldId="345"/>
            <ac:spMk id="16" creationId="{9D0808EB-89FE-BF6F-24AD-0652BF32782B}"/>
          </ac:spMkLst>
        </pc:spChg>
        <pc:spChg chg="mod">
          <ac:chgData name="Gabriel Leitão" userId="4cc93afe0794efcc" providerId="LiveId" clId="{7131059D-4F10-4A88-9C2A-0CBC8F46634B}" dt="2023-01-24T04:21:48.013" v="68" actId="1076"/>
          <ac:spMkLst>
            <pc:docMk/>
            <pc:sldMk cId="3545883745" sldId="345"/>
            <ac:spMk id="17" creationId="{64CBDC9C-365A-C74A-2923-9BE39D47D6A5}"/>
          </ac:spMkLst>
        </pc:spChg>
        <pc:grpChg chg="add mod">
          <ac:chgData name="Gabriel Leitão" userId="4cc93afe0794efcc" providerId="LiveId" clId="{7131059D-4F10-4A88-9C2A-0CBC8F46634B}" dt="2023-01-24T04:21:35.177" v="56" actId="164"/>
          <ac:grpSpMkLst>
            <pc:docMk/>
            <pc:sldMk cId="3545883745" sldId="345"/>
            <ac:grpSpMk id="2" creationId="{FEA348F5-A7B5-8798-8E1F-0BFB88DAE761}"/>
          </ac:grpSpMkLst>
        </pc:grpChg>
        <pc:grpChg chg="del">
          <ac:chgData name="Gabriel Leitão" userId="4cc93afe0794efcc" providerId="LiveId" clId="{7131059D-4F10-4A88-9C2A-0CBC8F46634B}" dt="2023-01-24T04:20:44.525" v="52" actId="165"/>
          <ac:grpSpMkLst>
            <pc:docMk/>
            <pc:sldMk cId="3545883745" sldId="345"/>
            <ac:grpSpMk id="13" creationId="{B9914C71-0222-9334-FE86-067B9BBE408F}"/>
          </ac:grpSpMkLst>
        </pc:grpChg>
        <pc:picChg chg="mod topLvl modCrop">
          <ac:chgData name="Gabriel Leitão" userId="4cc93afe0794efcc" providerId="LiveId" clId="{7131059D-4F10-4A88-9C2A-0CBC8F46634B}" dt="2023-01-24T04:21:35.177" v="56" actId="164"/>
          <ac:picMkLst>
            <pc:docMk/>
            <pc:sldMk cId="3545883745" sldId="345"/>
            <ac:picMk id="14" creationId="{6012DD79-18CE-52A2-9F0F-5B81C3A7C1EF}"/>
          </ac:picMkLst>
        </pc:picChg>
        <pc:picChg chg="mod topLvl">
          <ac:chgData name="Gabriel Leitão" userId="4cc93afe0794efcc" providerId="LiveId" clId="{7131059D-4F10-4A88-9C2A-0CBC8F46634B}" dt="2023-01-24T04:21:35.177" v="56" actId="164"/>
          <ac:picMkLst>
            <pc:docMk/>
            <pc:sldMk cId="3545883745" sldId="345"/>
            <ac:picMk id="15" creationId="{5D8DFCC1-6A0B-A6B5-139A-F34400FDBBA5}"/>
          </ac:picMkLst>
        </pc:picChg>
      </pc:sldChg>
      <pc:sldChg chg="modSp mod modAnim">
        <pc:chgData name="Gabriel Leitão" userId="4cc93afe0794efcc" providerId="LiveId" clId="{7131059D-4F10-4A88-9C2A-0CBC8F46634B}" dt="2023-01-24T04:10:26.298" v="45" actId="732"/>
        <pc:sldMkLst>
          <pc:docMk/>
          <pc:sldMk cId="2219029411" sldId="346"/>
        </pc:sldMkLst>
        <pc:picChg chg="mod modCrop">
          <ac:chgData name="Gabriel Leitão" userId="4cc93afe0794efcc" providerId="LiveId" clId="{7131059D-4F10-4A88-9C2A-0CBC8F46634B}" dt="2023-01-24T04:10:26.298" v="45" actId="732"/>
          <ac:picMkLst>
            <pc:docMk/>
            <pc:sldMk cId="2219029411" sldId="346"/>
            <ac:picMk id="8" creationId="{529B3DEC-38D1-F3DC-125F-1BB07D5F3CB4}"/>
          </ac:picMkLst>
        </pc:picChg>
      </pc:sldChg>
      <pc:sldChg chg="modSp modAnim">
        <pc:chgData name="Gabriel Leitão" userId="4cc93afe0794efcc" providerId="LiveId" clId="{7131059D-4F10-4A88-9C2A-0CBC8F46634B}" dt="2023-01-24T04:11:32.975" v="50" actId="20577"/>
        <pc:sldMkLst>
          <pc:docMk/>
          <pc:sldMk cId="3510220411" sldId="347"/>
        </pc:sldMkLst>
        <pc:spChg chg="mod">
          <ac:chgData name="Gabriel Leitão" userId="4cc93afe0794efcc" providerId="LiveId" clId="{7131059D-4F10-4A88-9C2A-0CBC8F46634B}" dt="2023-01-24T04:11:32.975" v="50" actId="20577"/>
          <ac:spMkLst>
            <pc:docMk/>
            <pc:sldMk cId="3510220411" sldId="347"/>
            <ac:spMk id="25" creationId="{BEC8BFFF-5A74-32B0-024A-656E7E5D82FA}"/>
          </ac:spMkLst>
        </pc:spChg>
      </pc:sldChg>
      <pc:sldChg chg="modAnim">
        <pc:chgData name="Gabriel Leitão" userId="4cc93afe0794efcc" providerId="LiveId" clId="{7131059D-4F10-4A88-9C2A-0CBC8F46634B}" dt="2023-01-24T04:12:39.802" v="51"/>
        <pc:sldMkLst>
          <pc:docMk/>
          <pc:sldMk cId="3226196528" sldId="350"/>
        </pc:sldMkLst>
      </pc:sldChg>
      <pc:sldChg chg="del">
        <pc:chgData name="Gabriel Leitão" userId="4cc93afe0794efcc" providerId="LiveId" clId="{7131059D-4F10-4A88-9C2A-0CBC8F46634B}" dt="2023-01-24T04:41:26.826" v="571" actId="47"/>
        <pc:sldMkLst>
          <pc:docMk/>
          <pc:sldMk cId="3361188731" sldId="361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576949670" sldId="365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3907573694" sldId="366"/>
        </pc:sldMkLst>
      </pc:sldChg>
      <pc:sldChg chg="add del mod modShow">
        <pc:chgData name="Gabriel Leitão" userId="4cc93afe0794efcc" providerId="LiveId" clId="{7131059D-4F10-4A88-9C2A-0CBC8F46634B}" dt="2023-01-24T03:33:14.216" v="19" actId="47"/>
        <pc:sldMkLst>
          <pc:docMk/>
          <pc:sldMk cId="654001274" sldId="367"/>
        </pc:sldMkLst>
      </pc:sldChg>
      <pc:sldChg chg="add del">
        <pc:chgData name="Gabriel Leitão" userId="4cc93afe0794efcc" providerId="LiveId" clId="{7131059D-4F10-4A88-9C2A-0CBC8F46634B}" dt="2023-01-24T03:33:10.067" v="18" actId="47"/>
        <pc:sldMkLst>
          <pc:docMk/>
          <pc:sldMk cId="305803255" sldId="368"/>
        </pc:sldMkLst>
      </pc:sldChg>
      <pc:sldChg chg="delSp modSp add mod modShow">
        <pc:chgData name="Gabriel Leitão" userId="4cc93afe0794efcc" providerId="LiveId" clId="{7131059D-4F10-4A88-9C2A-0CBC8F46634B}" dt="2023-01-24T03:33:03.725" v="17" actId="1076"/>
        <pc:sldMkLst>
          <pc:docMk/>
          <pc:sldMk cId="1164920664" sldId="369"/>
        </pc:sldMkLst>
        <pc:graphicFrameChg chg="del">
          <ac:chgData name="Gabriel Leitão" userId="4cc93afe0794efcc" providerId="LiveId" clId="{7131059D-4F10-4A88-9C2A-0CBC8F46634B}" dt="2023-01-24T03:32:59.813" v="16" actId="478"/>
          <ac:graphicFrameMkLst>
            <pc:docMk/>
            <pc:sldMk cId="1164920664" sldId="369"/>
            <ac:graphicFrameMk id="10" creationId="{C8015B8F-CFD6-D60F-34EF-676E0CE507A6}"/>
          </ac:graphicFrameMkLst>
        </pc:graphicFrameChg>
        <pc:picChg chg="mod">
          <ac:chgData name="Gabriel Leitão" userId="4cc93afe0794efcc" providerId="LiveId" clId="{7131059D-4F10-4A88-9C2A-0CBC8F46634B}" dt="2023-01-24T03:33:03.725" v="17" actId="1076"/>
          <ac:picMkLst>
            <pc:docMk/>
            <pc:sldMk cId="1164920664" sldId="369"/>
            <ac:picMk id="3" creationId="{89ABDE3C-9CB2-56DD-E760-9217D71BF103}"/>
          </ac:picMkLst>
        </pc:picChg>
      </pc:sldChg>
      <pc:sldChg chg="addSp modSp add del mod">
        <pc:chgData name="Gabriel Leitão" userId="4cc93afe0794efcc" providerId="LiveId" clId="{7131059D-4F10-4A88-9C2A-0CBC8F46634B}" dt="2023-01-24T03:32:32.192" v="12" actId="2890"/>
        <pc:sldMkLst>
          <pc:docMk/>
          <pc:sldMk cId="3929483735" sldId="369"/>
        </pc:sldMkLst>
        <pc:graphicFrameChg chg="add">
          <ac:chgData name="Gabriel Leitão" userId="4cc93afe0794efcc" providerId="LiveId" clId="{7131059D-4F10-4A88-9C2A-0CBC8F46634B}" dt="2023-01-24T03:32:23.969" v="8" actId="478"/>
          <ac:graphicFrameMkLst>
            <pc:docMk/>
            <pc:sldMk cId="3929483735" sldId="369"/>
            <ac:graphicFrameMk id="10" creationId="{565CAAFC-B7CC-A8AA-6727-611FEF466178}"/>
          </ac:graphicFrameMkLst>
        </pc:graphicFrameChg>
        <pc:picChg chg="mod">
          <ac:chgData name="Gabriel Leitão" userId="4cc93afe0794efcc" providerId="LiveId" clId="{7131059D-4F10-4A88-9C2A-0CBC8F46634B}" dt="2023-01-24T03:32:23.083" v="7" actId="1076"/>
          <ac:picMkLst>
            <pc:docMk/>
            <pc:sldMk cId="3929483735" sldId="369"/>
            <ac:picMk id="8" creationId="{9D8391B5-1A51-8A09-B976-AA426801A28F}"/>
          </ac:picMkLst>
        </pc:picChg>
      </pc:sldChg>
      <pc:sldChg chg="add">
        <pc:chgData name="Gabriel Leitão" userId="4cc93afe0794efcc" providerId="LiveId" clId="{7131059D-4F10-4A88-9C2A-0CBC8F46634B}" dt="2023-01-24T03:33:38.708" v="20" actId="2890"/>
        <pc:sldMkLst>
          <pc:docMk/>
          <pc:sldMk cId="772208708" sldId="370"/>
        </pc:sldMkLst>
      </pc:sldChg>
      <pc:sldChg chg="add del">
        <pc:chgData name="Gabriel Leitão" userId="4cc93afe0794efcc" providerId="LiveId" clId="{7131059D-4F10-4A88-9C2A-0CBC8F46634B}" dt="2023-01-24T04:42:01.090" v="573" actId="47"/>
        <pc:sldMkLst>
          <pc:docMk/>
          <pc:sldMk cId="1895470758" sldId="371"/>
        </pc:sldMkLst>
      </pc:sldChg>
      <pc:sldChg chg="modSp add mod ord">
        <pc:chgData name="Gabriel Leitão" userId="4cc93afe0794efcc" providerId="LiveId" clId="{7131059D-4F10-4A88-9C2A-0CBC8F46634B}" dt="2023-01-24T04:55:46.544" v="608"/>
        <pc:sldMkLst>
          <pc:docMk/>
          <pc:sldMk cId="4220663747" sldId="371"/>
        </pc:sldMkLst>
        <pc:spChg chg="mod">
          <ac:chgData name="Gabriel Leitão" userId="4cc93afe0794efcc" providerId="LiveId" clId="{7131059D-4F10-4A88-9C2A-0CBC8F46634B}" dt="2023-01-24T04:54:59.143" v="606" actId="20577"/>
          <ac:spMkLst>
            <pc:docMk/>
            <pc:sldMk cId="4220663747" sldId="371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04:15.738" v="1470" actId="20577"/>
        <pc:sldMkLst>
          <pc:docMk/>
          <pc:sldMk cId="466493486" sldId="372"/>
        </pc:sldMkLst>
        <pc:spChg chg="mod">
          <ac:chgData name="Gabriel Leitão" userId="4cc93afe0794efcc" providerId="LiveId" clId="{7131059D-4F10-4A88-9C2A-0CBC8F46634B}" dt="2023-01-24T05:04:15.738" v="1470" actId="20577"/>
          <ac:spMkLst>
            <pc:docMk/>
            <pc:sldMk cId="466493486" sldId="372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1:06.912" v="1928" actId="14100"/>
        <pc:sldMkLst>
          <pc:docMk/>
          <pc:sldMk cId="3156987772" sldId="373"/>
        </pc:sldMkLst>
        <pc:spChg chg="mod">
          <ac:chgData name="Gabriel Leitão" userId="4cc93afe0794efcc" providerId="LiveId" clId="{7131059D-4F10-4A88-9C2A-0CBC8F46634B}" dt="2023-01-24T05:05:08.554" v="1481" actId="20577"/>
          <ac:spMkLst>
            <pc:docMk/>
            <pc:sldMk cId="3156987772" sldId="373"/>
            <ac:spMk id="593" creationId="{00000000-0000-0000-0000-000000000000}"/>
          </ac:spMkLst>
        </pc:spChg>
        <pc:spChg chg="mod">
          <ac:chgData name="Gabriel Leitão" userId="4cc93afe0794efcc" providerId="LiveId" clId="{7131059D-4F10-4A88-9C2A-0CBC8F46634B}" dt="2023-01-24T05:11:06.912" v="1928" actId="14100"/>
          <ac:spMkLst>
            <pc:docMk/>
            <pc:sldMk cId="3156987772" sldId="373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4:48.646" v="2036" actId="12"/>
        <pc:sldMkLst>
          <pc:docMk/>
          <pc:sldMk cId="3274250227" sldId="374"/>
        </pc:sldMkLst>
        <pc:spChg chg="mod">
          <ac:chgData name="Gabriel Leitão" userId="4cc93afe0794efcc" providerId="LiveId" clId="{7131059D-4F10-4A88-9C2A-0CBC8F46634B}" dt="2023-01-24T05:11:18.389" v="1952" actId="20577"/>
          <ac:spMkLst>
            <pc:docMk/>
            <pc:sldMk cId="3274250227" sldId="374"/>
            <ac:spMk id="593" creationId="{00000000-0000-0000-0000-000000000000}"/>
          </ac:spMkLst>
        </pc:spChg>
        <pc:spChg chg="mod">
          <ac:chgData name="Gabriel Leitão" userId="4cc93afe0794efcc" providerId="LiveId" clId="{7131059D-4F10-4A88-9C2A-0CBC8F46634B}" dt="2023-01-24T05:14:48.646" v="2036" actId="12"/>
          <ac:spMkLst>
            <pc:docMk/>
            <pc:sldMk cId="3274250227" sldId="374"/>
            <ac:spMk id="595" creationId="{00000000-0000-0000-0000-000000000000}"/>
          </ac:spMkLst>
        </pc:spChg>
      </pc:sldChg>
      <pc:sldChg chg="modSp add mod">
        <pc:chgData name="Gabriel Leitão" userId="4cc93afe0794efcc" providerId="LiveId" clId="{7131059D-4F10-4A88-9C2A-0CBC8F46634B}" dt="2023-01-24T05:15:39.157" v="2084" actId="20577"/>
        <pc:sldMkLst>
          <pc:docMk/>
          <pc:sldMk cId="4024769504" sldId="375"/>
        </pc:sldMkLst>
        <pc:spChg chg="mod">
          <ac:chgData name="Gabriel Leitão" userId="4cc93afe0794efcc" providerId="LiveId" clId="{7131059D-4F10-4A88-9C2A-0CBC8F46634B}" dt="2023-01-24T05:15:39.157" v="2084" actId="20577"/>
          <ac:spMkLst>
            <pc:docMk/>
            <pc:sldMk cId="4024769504" sldId="375"/>
            <ac:spMk id="59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07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386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0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994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958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9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Ferramentas de Autoria</a:t>
            </a:r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45223" y="1782582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Passos et al. (2010)</a:t>
            </a:r>
            <a:endParaRPr sz="1600" b="1" dirty="0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Inserção de códigos VBA no Microsoft® PowerPoint®</a:t>
            </a:r>
            <a:endParaRPr sz="1600" dirty="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Aplicações interativas</a:t>
            </a:r>
            <a:endParaRPr sz="1600" dirty="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092273" y="1782582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896523" y="1782582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550960" y="537451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466967" y="1652337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WebMonitor </a:t>
            </a:r>
            <a:br>
              <a:rPr lang="en" sz="1200" b="1" dirty="0"/>
            </a:br>
            <a:r>
              <a:rPr lang="en" sz="1200" b="1" dirty="0"/>
              <a:t>(Lucena 2015)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Plugin para Moodle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Monitoramento de desempenho com Treemap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Dados de interação do estudante (posts, fóruns…)</a:t>
            </a:r>
            <a:endParaRPr sz="1200" dirty="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325525" y="1652336"/>
            <a:ext cx="2024100" cy="19728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Métricas de Desempenho (Biswas e Ghosh 2007)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Compreensão: baseado no tempo de resposta, no desvio e em níveis de dificuldade.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Taxa de Aprendizagem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Nível de dificuldade</a:t>
            </a:r>
            <a:endParaRPr sz="1200" dirty="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652336"/>
            <a:ext cx="2386179" cy="26985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Vectors para Moodle </a:t>
            </a:r>
            <a:br>
              <a:rPr lang="en" sz="1200" b="1" dirty="0"/>
            </a:br>
            <a:r>
              <a:rPr lang="en" sz="1200" b="1" dirty="0"/>
              <a:t>(Sales et al. 2012; 2019)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Escala de menções qualitativas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Baseado na Escala Likert associada a emoticons e GIFs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O vetor de aprendizagem é composto por: notas/frequência, atividades a distância (fóruns, chats, tarefas e wikis), atividades presenciais e interações ponderadas categorizadas pelo professor</a:t>
            </a:r>
            <a:endParaRPr sz="1200" dirty="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6" y="1652336"/>
            <a:ext cx="1854900" cy="1972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Learning Analytics </a:t>
            </a:r>
            <a:br>
              <a:rPr lang="en" sz="1200" b="1" dirty="0"/>
            </a:br>
            <a:r>
              <a:rPr lang="en" sz="1200" b="1" dirty="0"/>
              <a:t>(Nunes et al 2016)</a:t>
            </a:r>
            <a:endParaRPr sz="1200" b="1" dirty="0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Cursos semi presenciais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Avaliação de desempenho por notas e participação</a:t>
            </a:r>
            <a:endParaRPr sz="1200" dirty="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200" dirty="0"/>
              <a:t>Apresenta fórmula apenas para nota final</a:t>
            </a:r>
            <a:endParaRPr sz="1200" dirty="0"/>
          </a:p>
        </p:txBody>
      </p:sp>
      <p:sp>
        <p:nvSpPr>
          <p:cNvPr id="296" name="Google Shape;296;p25"/>
          <p:cNvSpPr txBox="1"/>
          <p:nvPr/>
        </p:nvSpPr>
        <p:spPr>
          <a:xfrm>
            <a:off x="956476" y="3728200"/>
            <a:ext cx="4753200" cy="7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  <a:endParaRPr sz="15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uiExpand="1" build="p"/>
      <p:bldP spid="293" grpId="0" uiExpand="1" build="p"/>
      <p:bldP spid="294" grpId="0" uiExpand="1" build="p"/>
      <p:bldP spid="2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26E387B-B7C8-349D-74ED-430A46882B62}"/>
              </a:ext>
            </a:extLst>
          </p:cNvPr>
          <p:cNvSpPr/>
          <p:nvPr/>
        </p:nvSpPr>
        <p:spPr>
          <a:xfrm>
            <a:off x="5683624" y="3635188"/>
            <a:ext cx="770964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Questionário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510681"/>
            <a:ext cx="2982185" cy="2534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da Questão (IDQ)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do Conteúdo (IDC)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Tempo estimado de resposta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Peso das alternativas</a:t>
            </a:r>
            <a:endParaRPr sz="16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69" y="2720524"/>
            <a:ext cx="3443557" cy="17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35158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 - Compositor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599354" y="580624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Google Shape;123;p16">
            <a:extLst>
              <a:ext uri="{FF2B5EF4-FFF2-40B4-BE49-F238E27FC236}">
                <a16:creationId xmlns:a16="http://schemas.microsoft.com/office/drawing/2014/main" id="{8249C5BA-AE70-646C-764F-7F04AF855C81}"/>
              </a:ext>
            </a:extLst>
          </p:cNvPr>
          <p:cNvSpPr txBox="1">
            <a:spLocks/>
          </p:cNvSpPr>
          <p:nvPr/>
        </p:nvSpPr>
        <p:spPr>
          <a:xfrm>
            <a:off x="3278850" y="1571796"/>
            <a:ext cx="5376283" cy="175585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800"/>
              <a:buFont typeface="IBM Plex Serif SemiBold"/>
              <a:buNone/>
              <a:defRPr sz="20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800" dirty="0"/>
              <a:t>“A escola é a instituição que tem o objetivo de educar os alunos, transmitindo-lhes e ensinando-lhes conteúdos determinados, entendidos de uma forma ampla como conceitos, fatos, procedimentos, atitudes, valores e normas” [</a:t>
            </a:r>
            <a:r>
              <a:rPr lang="pt-BR" sz="1800" dirty="0" err="1"/>
              <a:t>Bassedas</a:t>
            </a:r>
            <a:r>
              <a:rPr lang="pt-BR" sz="1800" dirty="0"/>
              <a:t> 1996]</a:t>
            </a:r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551797" y="3963446"/>
            <a:ext cx="7923262" cy="71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9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7" name="Google Shape;115;p15">
            <a:extLst>
              <a:ext uri="{FF2B5EF4-FFF2-40B4-BE49-F238E27FC236}">
                <a16:creationId xmlns:a16="http://schemas.microsoft.com/office/drawing/2014/main" id="{75EFC021-F991-D753-9C1E-F979A2869C9E}"/>
              </a:ext>
            </a:extLst>
          </p:cNvPr>
          <p:cNvGrpSpPr/>
          <p:nvPr/>
        </p:nvGrpSpPr>
        <p:grpSpPr>
          <a:xfrm>
            <a:off x="658210" y="1221856"/>
            <a:ext cx="2474432" cy="2701200"/>
            <a:chOff x="4253872" y="536695"/>
            <a:chExt cx="3666300" cy="4070101"/>
          </a:xfrm>
        </p:grpSpPr>
        <p:sp>
          <p:nvSpPr>
            <p:cNvPr id="18" name="Google Shape;116;p15">
              <a:extLst>
                <a:ext uri="{FF2B5EF4-FFF2-40B4-BE49-F238E27FC236}">
                  <a16:creationId xmlns:a16="http://schemas.microsoft.com/office/drawing/2014/main" id="{88AF65EF-3D2B-B89D-0899-4096E41ABEFB}"/>
                </a:ext>
              </a:extLst>
            </p:cNvPr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" name="Google Shape;117;p15">
              <a:extLst>
                <a:ext uri="{FF2B5EF4-FFF2-40B4-BE49-F238E27FC236}">
                  <a16:creationId xmlns:a16="http://schemas.microsoft.com/office/drawing/2014/main" id="{9AECA4A8-87E6-094D-57BE-7403BE262D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18;p15">
              <a:extLst>
                <a:ext uri="{FF2B5EF4-FFF2-40B4-BE49-F238E27FC236}">
                  <a16:creationId xmlns:a16="http://schemas.microsoft.com/office/drawing/2014/main" id="{AB5A45FF-8827-2A51-812E-8A9857549EF8}"/>
                </a:ext>
              </a:extLst>
            </p:cNvPr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4948792" y="1263772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D945B48-8E6E-9B56-C902-B49757CA9982}"/>
              </a:ext>
            </a:extLst>
          </p:cNvPr>
          <p:cNvSpPr/>
          <p:nvPr/>
        </p:nvSpPr>
        <p:spPr>
          <a:xfrm>
            <a:off x="3574477" y="2229647"/>
            <a:ext cx="938951" cy="681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 r="21400"/>
          <a:stretch/>
        </p:blipFill>
        <p:spPr>
          <a:xfrm>
            <a:off x="4572000" y="1123775"/>
            <a:ext cx="3089051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Comparação A vs. NC</a:t>
            </a:r>
            <a:endParaRPr sz="1200" b="1" dirty="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Estudantes com menor NC</a:t>
            </a:r>
            <a:endParaRPr sz="1200" b="1"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Dúvida da Questão</a:t>
            </a:r>
            <a:endParaRPr sz="12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276" y="492855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Tópicos</a:t>
            </a:r>
            <a:endParaRPr sz="1200" b="1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726" y="1983538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 dos Tópicos - alunos com menor NC</a:t>
            </a:r>
            <a:endParaRPr sz="1200" b="1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Prioridades da Turma</a:t>
            </a:r>
            <a:endParaRPr sz="1200" b="1" dirty="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47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264EA9DB-1E33-EBF7-67CE-2387E1CE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98630"/>
              </p:ext>
            </p:extLst>
          </p:nvPr>
        </p:nvGraphicFramePr>
        <p:xfrm>
          <a:off x="1212900" y="2014532"/>
          <a:ext cx="6718200" cy="176784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43237"/>
              </p:ext>
            </p:extLst>
          </p:nvPr>
        </p:nvGraphicFramePr>
        <p:xfrm>
          <a:off x="706736" y="1606513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170411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4045604"/>
            <a:ext cx="5178807" cy="4049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2000" dirty="0"/>
              <a:t>5 Exercícios + 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83950" y="1914390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4;p44">
            <a:extLst>
              <a:ext uri="{FF2B5EF4-FFF2-40B4-BE49-F238E27FC236}">
                <a16:creationId xmlns:a16="http://schemas.microsoft.com/office/drawing/2014/main" id="{0C89561B-60A9-7C08-5580-C024C2DE9E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9" name="Google Shape;548;p44">
            <a:extLst>
              <a:ext uri="{FF2B5EF4-FFF2-40B4-BE49-F238E27FC236}">
                <a16:creationId xmlns:a16="http://schemas.microsoft.com/office/drawing/2014/main" id="{B5FE8418-5A96-283B-F589-F08043E6D310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grpSp>
        <p:nvGrpSpPr>
          <p:cNvPr id="10" name="Google Shape;549;p44">
            <a:extLst>
              <a:ext uri="{FF2B5EF4-FFF2-40B4-BE49-F238E27FC236}">
                <a16:creationId xmlns:a16="http://schemas.microsoft.com/office/drawing/2014/main" id="{C9781781-76F1-BF97-866F-DF582F9052B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A00F6A2D-C40B-B155-D8FC-7D3BB826A00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1;p44">
              <a:extLst>
                <a:ext uri="{FF2B5EF4-FFF2-40B4-BE49-F238E27FC236}">
                  <a16:creationId xmlns:a16="http://schemas.microsoft.com/office/drawing/2014/main" id="{0F404071-A323-678B-521F-02635351A891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;p44">
              <a:extLst>
                <a:ext uri="{FF2B5EF4-FFF2-40B4-BE49-F238E27FC236}">
                  <a16:creationId xmlns:a16="http://schemas.microsoft.com/office/drawing/2014/main" id="{1716EB7F-A9E2-0482-D497-983BF8051448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3342BCEF-F833-90CA-A9F0-7EFF1AF8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F984852A-F019-05D5-433D-D8BB02CDC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004FFA-AF7D-1BA4-DD7F-1A043F4BC445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6E30041-A0AE-12CF-0893-6E535801725D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36DE8-A86F-3077-D4D1-6EDD3347160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006E6DCD-F7B6-596A-ACA1-7C41BB64BF91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1D9D8C9-F293-55BF-B8B6-76C32D632B15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A1FAA8-C58C-68A5-7170-A13FF30E25FE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10D4EA-7BC5-7A70-74C5-33547C71FE3F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230D9A-A20A-7777-F9EA-2C10D54FDB1A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D9F6F14-2750-3CAB-91B0-FF00AF1E881F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7E3F294-2858-4424-EECF-A1D2E07201E6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DFF619-424F-58C0-ABCD-A431B8178C07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A3D1345-7F94-7BA0-70DA-EFF568F7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5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0F3952E1-55B9-6D85-262D-1B7F983089BE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A0CE2E-024E-D5B8-5170-394B1E002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C9F312B-9882-1622-014F-7CDCCA0436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295048-D175-5589-765A-552832A158C1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76D87E-E650-F737-D98B-E0DF28BDEFD3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DAED6-13BC-327C-AFA8-8A2BA847EF53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4B89A1F-5172-B3F4-640D-BC37C145DCE2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F3DB798-6F8A-8298-E6ED-7A085C16841B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628C21F-42FA-3587-2DAF-40D55B13E8EB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3B2256-CE8A-7864-0C1D-827DE302F9DF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C1DB1C6-8449-B077-9E68-FA2CA81FBE16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37700B1-40EB-4633-5C5B-88AF976BA17F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0FD1933-FABD-1765-A70D-A1802CF08C01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A34F10-6D20-87A4-84DD-3E5E7BB9DB4B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AE27504-AD85-12AC-5A9E-007F159E132A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9DFAA67-E2CA-C677-4CA4-D29BFC34C2D9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D733B3-D40D-BBD9-6CDF-271BB251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61D78783-82DF-E122-489C-143A1BF366E9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03F5AD-2314-8DB0-CAE8-7D823CF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9566AB-B51D-FE11-F122-CB10BA539E7C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B046756-DFA0-9EEA-6F65-5C9D1F5C653B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BD513B-2F11-C63D-1A81-5076EFD68ED2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3FC13C1-DD06-54EA-EC63-7C31618FE99B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41D37B-9B58-8C1A-9329-945333E9BFE3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6E7066-6393-4911-9B21-BE24FD347A2F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FB7B7EC-D054-8A14-0D4F-094395CA9B36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0F3FC6A-F5E6-6D9B-5B8C-0C51A5643790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18BC5CB-A33B-481B-50F2-CC762D8E9E68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285B73-BE67-6695-FD94-0282D219EE55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77FACF2-484F-645D-B6C8-5BBCDE4884C0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984B7DF-16DA-7792-36CD-FE4AFBAE0DE9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6D63F7-50EC-DD01-5807-F177E6FC7F9C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4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EA348F5-A7B5-8798-8E1F-0BFB88DAE761}"/>
              </a:ext>
            </a:extLst>
          </p:cNvPr>
          <p:cNvGrpSpPr/>
          <p:nvPr/>
        </p:nvGrpSpPr>
        <p:grpSpPr>
          <a:xfrm>
            <a:off x="5691528" y="1142566"/>
            <a:ext cx="1396857" cy="3590934"/>
            <a:chOff x="5691528" y="1142566"/>
            <a:chExt cx="1396857" cy="3590934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75205"/>
            <a:stretch/>
          </p:blipFill>
          <p:spPr>
            <a:xfrm>
              <a:off x="5691528" y="1166844"/>
              <a:ext cx="1062561" cy="3566656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6719986" y="1166844"/>
              <a:ext cx="368399" cy="3566656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6550866" y="1142566"/>
              <a:ext cx="415354" cy="2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3" y="842778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19917"/>
            <a:ext cx="7603200" cy="30295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Modelo de educação apoiada por tecnologia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Integração e utilização de objetos tangíveis de aprendizagem em ambientes digitais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Métricas alternativas para avaliação/acompanhamento da aprendizagem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Proposta de estudo de caso com objetos tangíveis baseada em teorias educacionais socio-pedagógicas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63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2"/>
            <a:ext cx="7603200" cy="35441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Existência de elementos iniciais que possibilitam intuir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Foi observado maior interesse e engajamento por parte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2000" dirty="0"/>
              <a:t>O estudo com o objeto tangível implementado obteve alto percentual de aceitação por parte dos estudantes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Aumentar a amostra dos experimentos para confirmação da validação e depuração do método proposto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Cada novo objeto solicita uma instrumentação diferenciada que depende dos sensores utilizados;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- Físico-Virtual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91158" y="1356672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733258" y="1356672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602804" y="2044067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845120" y="1356672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65598" y="2044068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656571" y="3053299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detalhes de como a pontuação é calculada.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Alguns não apresentam estratégias de avaliação da aprendizagem.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Não há coleta de dados de interação.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 dirty="0"/>
              <a:t>A maioria dos trabalhos propõe OAs ou físico ou virtuais com um ambiente de utilização especializado.</a:t>
            </a:r>
            <a:endParaRPr sz="15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Fornecimento de 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aprendizagem de máquina ou profunda; 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Há um problema de se fazer recomendações e avaliações de objetos tangíveis uma vez que não há um repositório dos mesmos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 propostas a fim de gerar diagnósticos </a:t>
            </a:r>
            <a:r>
              <a:rPr lang="pt-BR" sz="2000"/>
              <a:t>e recomendações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4769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3513</Words>
  <Application>Microsoft Office PowerPoint</Application>
  <PresentationFormat>Apresentação na tela (16:9)</PresentationFormat>
  <Paragraphs>763</Paragraphs>
  <Slides>92</Slides>
  <Notes>92</Notes>
  <HiddenSlides>5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9" baseType="lpstr">
      <vt:lpstr>IBM Plex Serif</vt:lpstr>
      <vt:lpstr>IBM Plex Serif SemiBold</vt:lpstr>
      <vt:lpstr>Wingdings</vt:lpstr>
      <vt:lpstr>Arial</vt:lpstr>
      <vt:lpstr>Merriweather</vt:lpstr>
      <vt:lpstr>IBM Plex Sans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Objetivos Específicos</vt:lpstr>
      <vt:lpstr>2.  Trabalhos Relacionados</vt:lpstr>
      <vt:lpstr>Trabalhos Relacionados - Físico-Virtual</vt:lpstr>
      <vt:lpstr>Trabalhos Relacionados - Físico-Virtual</vt:lpstr>
      <vt:lpstr>Trabalhos Relacionados 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Nota Tradicional</vt:lpstr>
      <vt:lpstr>Método Proposto – Nota Ponderada</vt:lpstr>
      <vt:lpstr>Método Proposto – NCQ</vt:lpstr>
      <vt:lpstr>Método Proposto Dúvida e Assertividade</vt:lpstr>
      <vt:lpstr>Ferramentas - Compositor</vt:lpstr>
      <vt:lpstr>Ferramentas - Compositor</vt:lpstr>
      <vt:lpstr>Ferramentas - Compositor Aspectos Educacionais + Recursos</vt:lpstr>
      <vt:lpstr>Ferramentas - Compositor Recursos</vt:lpstr>
      <vt:lpstr>Ferramentas - Compositor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Apresentação do PowerPoint</vt:lpstr>
      <vt:lpstr>Estudo de Caso – Fase 3 - Estudo de Viabilidade</vt:lpstr>
      <vt:lpstr>Apresentação do PowerPoint</vt:lpstr>
      <vt:lpstr>Estudo de Caso – Fase 3 - Estudo de Viabilidade</vt:lpstr>
      <vt:lpstr>5.  Considerações</vt:lpstr>
      <vt:lpstr>Considerações Finais</vt:lpstr>
      <vt:lpstr>Considerações Finais</vt:lpstr>
      <vt:lpstr>Considerações Finais</vt:lpstr>
      <vt:lpstr>Limitações</vt:lpstr>
      <vt:lpstr>Trabalhos Futuros</vt:lpstr>
      <vt:lpstr>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2</cp:revision>
  <dcterms:modified xsi:type="dcterms:W3CDTF">2023-01-24T05:15:40Z</dcterms:modified>
</cp:coreProperties>
</file>